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2"/>
  </p:notesMasterIdLst>
  <p:sldIdLst>
    <p:sldId id="350" r:id="rId4"/>
    <p:sldId id="347" r:id="rId5"/>
    <p:sldId id="349" r:id="rId6"/>
    <p:sldId id="352" r:id="rId7"/>
    <p:sldId id="353" r:id="rId8"/>
    <p:sldId id="354" r:id="rId9"/>
    <p:sldId id="355" r:id="rId10"/>
    <p:sldId id="351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2.doc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阶段训练</a:t>
            </a:r>
            <a:r>
              <a:rPr lang="en-US" altLang="zh-CN" sz="4232" b="1">
                <a:solidFill>
                  <a:srgbClr val="D60093"/>
                </a:solidFill>
              </a:rPr>
              <a:t>(</a:t>
            </a:r>
            <a:r>
              <a:rPr lang="zh-CN" altLang="en-US" sz="4232" b="1">
                <a:solidFill>
                  <a:srgbClr val="D60093"/>
                </a:solidFill>
              </a:rPr>
              <a:t>五</a:t>
            </a:r>
            <a:r>
              <a:rPr lang="en-US" altLang="zh-CN" sz="4232" b="1">
                <a:solidFill>
                  <a:srgbClr val="D60093"/>
                </a:solidFill>
              </a:rPr>
              <a:t>)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39013"/>
            <a:ext cx="513313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118.eps" descr="id:214748982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1708" y="1322277"/>
            <a:ext cx="9247155" cy="289560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623475" y="370114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029218" y="364153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024593" y="3667880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132818" y="366270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492169" y="370114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84569"/>
            <a:ext cx="522290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二、写出下面物体的长度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613171"/>
              </p:ext>
            </p:extLst>
          </p:nvPr>
        </p:nvGraphicFramePr>
        <p:xfrm>
          <a:off x="781169" y="967833"/>
          <a:ext cx="8633338" cy="4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文档" r:id="rId4" imgW="4558714" imgH="2573186" progId="Word.Document.12">
                  <p:embed/>
                </p:oleObj>
              </mc:Choice>
              <mc:Fallback>
                <p:oleObj name="文档" r:id="rId4" imgW="4558714" imgH="25731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1169" y="967833"/>
                        <a:ext cx="8633338" cy="4873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5525205" y="165109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525205" y="242149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525205" y="336082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525205" y="400209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657319" y="519969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93092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三、算一算。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+30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+30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-20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　　　　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81462" y="128083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90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128376" y="128083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81462" y="187479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80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728266" y="186382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80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867605" y="3170193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973005" y="3170193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484763" y="4046067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973005" y="4046067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12696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五、量一量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126.eps" descr="id:214748984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085" y="2004196"/>
            <a:ext cx="4546672" cy="2023519"/>
          </a:xfrm>
          <a:prstGeom prst="rect">
            <a:avLst/>
          </a:prstGeom>
        </p:spPr>
      </p:pic>
      <p:pic>
        <p:nvPicPr>
          <p:cNvPr id="4" name="MM2QXR127.eps" descr="id:214748985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8481" y="1475922"/>
            <a:ext cx="4410786" cy="2551793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92150" y="411138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00712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六、画一画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3607851"/>
              </p:ext>
            </p:extLst>
          </p:nvPr>
        </p:nvGraphicFramePr>
        <p:xfrm>
          <a:off x="692150" y="2255886"/>
          <a:ext cx="8633338" cy="1874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文档" r:id="rId4" imgW="4558714" imgH="989853" progId="Word.Document.12">
                  <p:embed/>
                </p:oleObj>
              </mc:Choice>
              <mc:Fallback>
                <p:oleObj name="文档" r:id="rId4" imgW="4558714" imgH="9898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2150" y="2255886"/>
                        <a:ext cx="8633338" cy="1874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411138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94495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3988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七、估一估。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凳子大约多高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在合适的答案下面画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131.eps" descr="id:214748988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7253" y="1927089"/>
            <a:ext cx="5303848" cy="3167426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630988"/>
              </p:ext>
            </p:extLst>
          </p:nvPr>
        </p:nvGraphicFramePr>
        <p:xfrm>
          <a:off x="7214861" y="2830286"/>
          <a:ext cx="4062738" cy="1003074"/>
        </p:xfrm>
        <a:graphic>
          <a:graphicData uri="http://schemas.openxmlformats.org/drawingml/2006/table">
            <a:tbl>
              <a:tblPr firstRow="1" firstCol="1" bandRow="1"/>
              <a:tblGrid>
                <a:gridCol w="1354246"/>
                <a:gridCol w="1354246"/>
                <a:gridCol w="1354246"/>
              </a:tblGrid>
              <a:tr h="5015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厘米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米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厘米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5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7571922" y="327318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△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85275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725</TotalTime>
  <Words>98</Words>
  <Application>Microsoft Office PowerPoint</Application>
  <PresentationFormat>宽屏</PresentationFormat>
  <Paragraphs>40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2025-08-23T09:41:28Z</dcterms:modified>
</cp:coreProperties>
</file>